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5" r:id="rId3"/>
    <p:sldId id="259" r:id="rId4"/>
    <p:sldId id="284" r:id="rId5"/>
    <p:sldId id="257" r:id="rId6"/>
    <p:sldId id="269" r:id="rId7"/>
    <p:sldId id="264" r:id="rId8"/>
    <p:sldId id="265" r:id="rId9"/>
    <p:sldId id="267" r:id="rId10"/>
    <p:sldId id="270" r:id="rId11"/>
    <p:sldId id="258" r:id="rId12"/>
    <p:sldId id="263" r:id="rId13"/>
    <p:sldId id="262" r:id="rId14"/>
    <p:sldId id="260" r:id="rId15"/>
    <p:sldId id="271" r:id="rId16"/>
    <p:sldId id="268" r:id="rId17"/>
    <p:sldId id="283" r:id="rId18"/>
    <p:sldId id="266" r:id="rId19"/>
    <p:sldId id="276" r:id="rId20"/>
    <p:sldId id="274" r:id="rId21"/>
    <p:sldId id="279" r:id="rId22"/>
    <p:sldId id="277" r:id="rId23"/>
    <p:sldId id="282" r:id="rId24"/>
    <p:sldId id="281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7B-0CB1-4B26-A898-744A53AF001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FB5F17-7F6B-4BC6-B8EA-2E7C0EF0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7B-0CB1-4B26-A898-744A53AF001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5F17-7F6B-4BC6-B8EA-2E7C0EF0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7B-0CB1-4B26-A898-744A53AF001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5F17-7F6B-4BC6-B8EA-2E7C0EF0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7B-0CB1-4B26-A898-744A53AF001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FB5F17-7F6B-4BC6-B8EA-2E7C0EF0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7B-0CB1-4B26-A898-744A53AF001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5F17-7F6B-4BC6-B8EA-2E7C0EF0A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7B-0CB1-4B26-A898-744A53AF001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5F17-7F6B-4BC6-B8EA-2E7C0EF0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7B-0CB1-4B26-A898-744A53AF001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FB5F17-7F6B-4BC6-B8EA-2E7C0EF0A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7B-0CB1-4B26-A898-744A53AF001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5F17-7F6B-4BC6-B8EA-2E7C0EF0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7B-0CB1-4B26-A898-744A53AF001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5F17-7F6B-4BC6-B8EA-2E7C0EF0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7B-0CB1-4B26-A898-744A53AF001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5F17-7F6B-4BC6-B8EA-2E7C0EF0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7B-0CB1-4B26-A898-744A53AF001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5F17-7F6B-4BC6-B8EA-2E7C0EF0A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65DF7B-0CB1-4B26-A898-744A53AF001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FB5F17-7F6B-4BC6-B8EA-2E7C0EF0A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47e99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a61c401265de39880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1adb7_c473ce81961b411ea1593b28af613be4_m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regite-slezyi-det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71d6cf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5c50bf8bы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vetyi-roditelyam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3fe3d933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d653e4к6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28604"/>
            <a:ext cx="807249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Предлагаем вашему вниманию мудрые мысли, подсказки - ключ к сердцам ваших детей, открывающий дверь к любви и согласию между детьми и родителями.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Мы любим своих детей, и они нас любят. Но иногда мы перестаем понимать друг друга, и в нашей жизни вместо любви и радости появляются обида, страх, раздражение. Мы ищем выход из сложившейся ситуации, но не всегда находим подходящий. мы хотим, чтобы нам помогли, но не знаем, к кому обратиться.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Эти высказывания подскажут вам, как воспитать детей без нотаций, криков и ссор; как общаться с ребенком в разные моменты его жизни; научат понимать детские радости и проблемы. И ваши дети почувствуют себя под защитой любящего и мудрого родителя.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Любите своих детей! Удачи вам и счастья!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642fc25bа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yvtr76b3z633x824x2_2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vetyi-roditelyam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vetyi-roditelyam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ditelskiy-tr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a61c402184aa398961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-rebe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a61c404e97ee622590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5c50bf8b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1adb7_ee0907e2ceaf43d9b94c2bf2cc81a1d4_m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3fe3d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4cd2f20c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25</Words>
  <Application>Microsoft Office PowerPoint</Application>
  <PresentationFormat>Экран (4:3)</PresentationFormat>
  <Paragraphs>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noname</dc:creator>
  <cp:lastModifiedBy>noname</cp:lastModifiedBy>
  <cp:revision>14</cp:revision>
  <dcterms:created xsi:type="dcterms:W3CDTF">2022-05-26T12:01:43Z</dcterms:created>
  <dcterms:modified xsi:type="dcterms:W3CDTF">2022-05-30T12:40:24Z</dcterms:modified>
</cp:coreProperties>
</file>